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6A50-2B58-B845-9CE4-7DB8B22B9521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CE40-BABD-4948-A74D-7D486662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64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6A50-2B58-B845-9CE4-7DB8B22B9521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CE40-BABD-4948-A74D-7D486662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1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6A50-2B58-B845-9CE4-7DB8B22B9521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CE40-BABD-4948-A74D-7D486662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07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6A50-2B58-B845-9CE4-7DB8B22B9521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CE40-BABD-4948-A74D-7D486662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3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6A50-2B58-B845-9CE4-7DB8B22B9521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CE40-BABD-4948-A74D-7D486662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66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6A50-2B58-B845-9CE4-7DB8B22B9521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CE40-BABD-4948-A74D-7D486662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40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6A50-2B58-B845-9CE4-7DB8B22B9521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CE40-BABD-4948-A74D-7D486662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25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6A50-2B58-B845-9CE4-7DB8B22B9521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CE40-BABD-4948-A74D-7D486662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71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6A50-2B58-B845-9CE4-7DB8B22B9521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CE40-BABD-4948-A74D-7D486662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94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6A50-2B58-B845-9CE4-7DB8B22B9521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CE40-BABD-4948-A74D-7D486662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05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6A50-2B58-B845-9CE4-7DB8B22B9521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CE40-BABD-4948-A74D-7D486662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11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6A50-2B58-B845-9CE4-7DB8B22B9521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CE40-BABD-4948-A74D-7D4866627C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4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23833"/>
            <a:ext cx="7772400" cy="479567"/>
          </a:xfrm>
        </p:spPr>
        <p:txBody>
          <a:bodyPr>
            <a:noAutofit/>
          </a:bodyPr>
          <a:lstStyle/>
          <a:p>
            <a:r>
              <a:rPr lang="es-ES" sz="3200" b="1" i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EXPERIENCIA </a:t>
            </a:r>
            <a:r>
              <a:rPr lang="es-ES" sz="3200" b="1" i="1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SIGNIFICATIVA</a:t>
            </a:r>
            <a:endParaRPr lang="es-ES" sz="3200" b="1" i="1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4012442"/>
            <a:ext cx="7086600" cy="1214651"/>
          </a:xfrm>
        </p:spPr>
        <p:txBody>
          <a:bodyPr>
            <a:normAutofit fontScale="92500" lnSpcReduction="20000"/>
          </a:bodyPr>
          <a:lstStyle/>
          <a:p>
            <a:r>
              <a:rPr lang="es-CO" b="1" i="1" dirty="0"/>
              <a:t>LA SEGURIDAD </a:t>
            </a:r>
            <a:r>
              <a:rPr lang="es-CO" b="1" i="1" dirty="0" smtClean="0"/>
              <a:t>ALIMENTARIA Y NUTRICIONAL </a:t>
            </a:r>
            <a:r>
              <a:rPr lang="es-CO" b="1" i="1" dirty="0"/>
              <a:t>COMO POSIBILIDAD EDUCATIVA</a:t>
            </a:r>
            <a:endParaRPr lang="es-CO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9" y="1740955"/>
            <a:ext cx="3507474" cy="22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26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8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/>
              <a:t>¡</a:t>
            </a:r>
            <a:r>
              <a:rPr lang="es-ES" sz="3600" dirty="0" smtClean="0"/>
              <a:t>LA EDUCACION ES Y SEGUIRA SIENDO EL EJE TRANSVERSAL DE LA SEGURIDAD ALIMENTARIA Y NUTRICIONAL !</a:t>
            </a:r>
          </a:p>
          <a:p>
            <a:pPr marL="0" indent="0" algn="ctr">
              <a:buNone/>
            </a:pPr>
            <a:endParaRPr lang="es-ES" sz="2400" dirty="0"/>
          </a:p>
          <a:p>
            <a:pPr marL="0" indent="0" algn="ctr">
              <a:buNone/>
            </a:pPr>
            <a:r>
              <a:rPr lang="es-ES" sz="4000" b="1" i="1" dirty="0" smtClean="0"/>
              <a:t>GRACIAS</a:t>
            </a:r>
            <a:endParaRPr lang="es-ES" sz="4000" b="1" i="1" dirty="0"/>
          </a:p>
        </p:txBody>
      </p:sp>
    </p:spTree>
    <p:extLst>
      <p:ext uri="{BB962C8B-B14F-4D97-AF65-F5344CB8AC3E}">
        <p14:creationId xmlns:p14="http://schemas.microsoft.com/office/powerpoint/2010/main" val="323888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68536"/>
            <a:ext cx="6312090" cy="1310139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¿ QUE ES UNA EXPERIENCIA SIGNIFICATIVA?</a:t>
            </a:r>
            <a:r>
              <a:rPr lang="es-CO" sz="2400" b="1" dirty="0"/>
              <a:t/>
            </a:r>
            <a:br>
              <a:rPr lang="es-CO" sz="2400" b="1" dirty="0"/>
            </a:br>
            <a:endParaRPr lang="es-ES" sz="24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7850" y="1187355"/>
            <a:ext cx="4728949" cy="470847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endParaRPr lang="es-CO" sz="2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CO" sz="2200" dirty="0" smtClean="0"/>
              <a:t>El ministerio de Educación nacional la define como una práctica concreta y sistemática de enseñanza y aprendizaje;  de gestión o de relaciones con la comunidad, con instituciones de educación y con actores concernientes al proceso educativo, que ha mejorado procesos y que por su madurez, fundamentación, grado de sistematización y resultados sostenidos en el tiempo, ha logrado reconocimiento e influencia en otros ámbitos distintos al de su origen.</a:t>
            </a:r>
            <a:endParaRPr lang="es-CO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5899"/>
            <a:ext cx="3103563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12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68536"/>
            <a:ext cx="6312090" cy="1310139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¿PORQUÉ </a:t>
            </a:r>
            <a:r>
              <a:rPr lang="es-CO" sz="2400" b="1" dirty="0"/>
              <a:t>RECONOCER UNA EXPERIENCIA </a:t>
            </a:r>
            <a:r>
              <a:rPr lang="es-CO" sz="2400" b="1" dirty="0" smtClean="0"/>
              <a:t>SIGNIFICATIVA?</a:t>
            </a:r>
            <a:r>
              <a:rPr lang="es-CO" sz="2400" b="1" dirty="0"/>
              <a:t/>
            </a:r>
            <a:br>
              <a:rPr lang="es-CO" sz="2400" b="1" dirty="0"/>
            </a:br>
            <a:endParaRPr lang="es-ES" sz="24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7850" y="1187355"/>
            <a:ext cx="4728949" cy="470847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es-CO" sz="2200" dirty="0" smtClean="0"/>
          </a:p>
          <a:p>
            <a:pPr algn="just">
              <a:spcBef>
                <a:spcPts val="0"/>
              </a:spcBef>
            </a:pPr>
            <a:endParaRPr lang="es-CO" sz="2200" dirty="0"/>
          </a:p>
          <a:p>
            <a:pPr algn="just">
              <a:spcBef>
                <a:spcPts val="0"/>
              </a:spcBef>
            </a:pPr>
            <a:r>
              <a:rPr lang="es-CO" sz="2200" dirty="0" smtClean="0"/>
              <a:t>Posibilita </a:t>
            </a:r>
            <a:r>
              <a:rPr lang="es-CO" sz="2200" dirty="0"/>
              <a:t>el </a:t>
            </a:r>
            <a:r>
              <a:rPr lang="es-CO" sz="2200" dirty="0" smtClean="0"/>
              <a:t>diálogo </a:t>
            </a:r>
            <a:r>
              <a:rPr lang="es-CO" sz="2200" dirty="0"/>
              <a:t>de saberes entre actores y escenarios (trabajo en red).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CO" sz="2200" dirty="0"/>
              <a:t>Promueve el intercambio de saberes alrededor del uso e implementación de estrategias que fortalezcan el compartir y construir nuevos aprendizajes alrededor de la  Seguridad Alimentaria y Nutricional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13" y="1678675"/>
            <a:ext cx="2523628" cy="189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13" y="3575714"/>
            <a:ext cx="2523628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24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37230"/>
            <a:ext cx="8229600" cy="1050877"/>
          </a:xfrm>
        </p:spPr>
        <p:txBody>
          <a:bodyPr>
            <a:normAutofit/>
          </a:bodyPr>
          <a:lstStyle/>
          <a:p>
            <a:r>
              <a:rPr lang="es-CO" sz="2400" b="1" i="1" dirty="0" smtClean="0"/>
              <a:t>¿COMO </a:t>
            </a:r>
            <a:r>
              <a:rPr lang="es-CO" sz="2400" b="1" i="1" dirty="0"/>
              <a:t>SE RECONOCERAN LAS </a:t>
            </a:r>
            <a:r>
              <a:rPr lang="es-CO" sz="2400" b="1" i="1" dirty="0" smtClean="0"/>
              <a:t>EXPERIENCIAS SIGNIFICATIVAS A NIVEL LOCAL? </a:t>
            </a:r>
            <a:endParaRPr lang="es-E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58" y="2064705"/>
            <a:ext cx="7230483" cy="35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48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9934"/>
            <a:ext cx="8229600" cy="982638"/>
          </a:xfrm>
        </p:spPr>
        <p:txBody>
          <a:bodyPr>
            <a:normAutofit/>
          </a:bodyPr>
          <a:lstStyle/>
          <a:p>
            <a:r>
              <a:rPr lang="es-CO" sz="2400" b="1" i="1" dirty="0"/>
              <a:t>¿COMO SE RECONOCERAN LAS EXPERIENCIAS SIGNIFICATIVAS A NIVEL </a:t>
            </a:r>
            <a:r>
              <a:rPr lang="es-CO" sz="2400" b="1" i="1" dirty="0" smtClean="0"/>
              <a:t>DEPARTAMENTAL? </a:t>
            </a:r>
            <a:endParaRPr lang="es-ES" sz="24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6" y="2009837"/>
            <a:ext cx="8065707" cy="370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04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1570"/>
            <a:ext cx="8229600" cy="1009934"/>
          </a:xfrm>
        </p:spPr>
        <p:txBody>
          <a:bodyPr>
            <a:normAutofit fontScale="90000"/>
          </a:bodyPr>
          <a:lstStyle/>
          <a:p>
            <a:r>
              <a:rPr lang="es-CO" sz="2700" b="1" i="1" dirty="0"/>
              <a:t>CRITERIOS DE EVALUACIÓN</a:t>
            </a:r>
            <a:r>
              <a:rPr lang="es-CO" b="1" i="1" dirty="0"/>
              <a:t/>
            </a:r>
            <a:br>
              <a:rPr lang="es-CO" b="1" i="1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51128"/>
            <a:ext cx="8229600" cy="4775035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charset="0"/>
              <a:buNone/>
            </a:pPr>
            <a:r>
              <a:rPr lang="es-CO" sz="2200" b="1" i="1" u="sng" dirty="0"/>
              <a:t>Pertinencia: </a:t>
            </a:r>
            <a:r>
              <a:rPr lang="es-CO" sz="2200" dirty="0" smtClean="0"/>
              <a:t>Que guarde </a:t>
            </a:r>
            <a:r>
              <a:rPr lang="es-CO" sz="2200" dirty="0"/>
              <a:t>relación con las temáticas de </a:t>
            </a:r>
            <a:r>
              <a:rPr lang="es-CO" sz="2200" dirty="0" smtClean="0"/>
              <a:t>Seguridad Alimentaria y Nutricional.</a:t>
            </a:r>
          </a:p>
          <a:p>
            <a:pPr marL="0" indent="0" algn="just">
              <a:buFont typeface="Arial" charset="0"/>
              <a:buNone/>
            </a:pPr>
            <a:endParaRPr lang="es-CO" sz="2200" dirty="0"/>
          </a:p>
          <a:p>
            <a:pPr marL="0" indent="0" algn="just">
              <a:buFont typeface="Arial" charset="0"/>
              <a:buNone/>
            </a:pPr>
            <a:r>
              <a:rPr lang="es-CO" sz="2200" b="1" i="1" u="sng" dirty="0"/>
              <a:t>Innovación:</a:t>
            </a:r>
            <a:r>
              <a:rPr lang="es-CO" sz="2200" b="1" i="1" dirty="0"/>
              <a:t> </a:t>
            </a:r>
            <a:r>
              <a:rPr lang="es-CO" sz="2200" dirty="0" smtClean="0"/>
              <a:t>Que</a:t>
            </a:r>
            <a:r>
              <a:rPr lang="es-CO" sz="2200" b="1" i="1" dirty="0" smtClean="0"/>
              <a:t> </a:t>
            </a:r>
            <a:r>
              <a:rPr lang="es-CO" sz="2200" dirty="0"/>
              <a:t>i</a:t>
            </a:r>
            <a:r>
              <a:rPr lang="es-CO" sz="2200" dirty="0" smtClean="0"/>
              <a:t>ntroduzca </a:t>
            </a:r>
            <a:r>
              <a:rPr lang="es-CO" sz="2200" dirty="0"/>
              <a:t>elementos novedosos en la propuesta</a:t>
            </a:r>
            <a:r>
              <a:rPr lang="es-CO" sz="2200" dirty="0" smtClean="0"/>
              <a:t>.</a:t>
            </a:r>
          </a:p>
          <a:p>
            <a:pPr marL="0" indent="0" algn="just">
              <a:buFont typeface="Arial" charset="0"/>
              <a:buNone/>
            </a:pPr>
            <a:endParaRPr lang="es-CO" sz="2200" dirty="0"/>
          </a:p>
          <a:p>
            <a:pPr marL="0" indent="0" algn="just">
              <a:buFont typeface="Arial" charset="0"/>
              <a:buNone/>
            </a:pPr>
            <a:r>
              <a:rPr lang="es-CO" sz="2200" b="1" i="1" u="sng" dirty="0"/>
              <a:t>Fundamentación:</a:t>
            </a:r>
            <a:r>
              <a:rPr lang="es-CO" sz="2200" b="1" i="1" dirty="0"/>
              <a:t> </a:t>
            </a:r>
            <a:r>
              <a:rPr lang="es-CO" sz="2200" dirty="0"/>
              <a:t>Que incluya los principios de solidez teórica y </a:t>
            </a:r>
            <a:r>
              <a:rPr lang="es-CO" sz="2200" dirty="0" smtClean="0"/>
              <a:t>metodológica.</a:t>
            </a:r>
          </a:p>
          <a:p>
            <a:pPr marL="0" indent="0" algn="just">
              <a:buFont typeface="Arial" charset="0"/>
              <a:buNone/>
            </a:pPr>
            <a:endParaRPr lang="es-CO" sz="2200" dirty="0"/>
          </a:p>
          <a:p>
            <a:pPr marL="0" indent="0" algn="just">
              <a:buFont typeface="Arial" charset="0"/>
              <a:buNone/>
            </a:pPr>
            <a:r>
              <a:rPr lang="es-CO" sz="2200" b="1" i="1" u="sng" dirty="0"/>
              <a:t>Impacto:</a:t>
            </a:r>
            <a:r>
              <a:rPr lang="es-CO" sz="2200" b="1" dirty="0"/>
              <a:t> </a:t>
            </a:r>
            <a:r>
              <a:rPr lang="es-CO" sz="2200" dirty="0" smtClean="0"/>
              <a:t>Que genere efectos </a:t>
            </a:r>
            <a:r>
              <a:rPr lang="es-CO" sz="2200" dirty="0"/>
              <a:t>beneficiosos en la situación </a:t>
            </a:r>
            <a:r>
              <a:rPr lang="es-CO" sz="2200" dirty="0" smtClean="0"/>
              <a:t>atendida </a:t>
            </a:r>
            <a:r>
              <a:rPr lang="es-CO" sz="2200" dirty="0"/>
              <a:t>apuntando a su transformación</a:t>
            </a:r>
            <a:r>
              <a:rPr lang="es-CO" sz="2200" dirty="0" smtClean="0"/>
              <a:t>.</a:t>
            </a:r>
          </a:p>
          <a:p>
            <a:pPr marL="0" indent="0" algn="just">
              <a:buFont typeface="Arial" charset="0"/>
              <a:buNone/>
            </a:pPr>
            <a:endParaRPr lang="es-CO" sz="2200" dirty="0"/>
          </a:p>
          <a:p>
            <a:pPr marL="0" indent="0" algn="just">
              <a:buFont typeface="Arial" charset="0"/>
              <a:buNone/>
            </a:pPr>
            <a:r>
              <a:rPr lang="es-CO" sz="2200" b="1" i="1" u="sng" dirty="0"/>
              <a:t>Madurez de la experiencia: </a:t>
            </a:r>
            <a:r>
              <a:rPr lang="es-CO" sz="2200" dirty="0" smtClean="0"/>
              <a:t>Es la trayectoria </a:t>
            </a:r>
            <a:r>
              <a:rPr lang="es-CO" sz="2200" dirty="0"/>
              <a:t>en la que se incorpora </a:t>
            </a:r>
            <a:r>
              <a:rPr lang="es-CO" sz="2200" dirty="0" smtClean="0"/>
              <a:t>procesos de mejoramiento y sostenibilidad.</a:t>
            </a:r>
            <a:endParaRPr lang="es-CO" sz="2200" dirty="0"/>
          </a:p>
          <a:p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70956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68989"/>
            <a:ext cx="8229600" cy="1201005"/>
          </a:xfrm>
        </p:spPr>
        <p:txBody>
          <a:bodyPr>
            <a:noAutofit/>
          </a:bodyPr>
          <a:lstStyle/>
          <a:p>
            <a:r>
              <a:rPr lang="es-CO" sz="2400" b="1" i="1" dirty="0" smtClean="0"/>
              <a:t>FECHA MÁXIMA  </a:t>
            </a:r>
            <a:r>
              <a:rPr lang="es-CO" sz="2400" b="1" i="1" dirty="0"/>
              <a:t>DE RECEPCIÓN  </a:t>
            </a:r>
            <a:r>
              <a:rPr lang="es-CO" sz="2400" b="1" i="1" dirty="0" smtClean="0"/>
              <a:t> DE EXPERIENCIAS</a:t>
            </a:r>
            <a:r>
              <a:rPr lang="es-CO" sz="2400" b="1" i="1" dirty="0"/>
              <a:t/>
            </a:r>
            <a:br>
              <a:rPr lang="es-CO" sz="2400" b="1" i="1" dirty="0"/>
            </a:b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10688"/>
            <a:ext cx="8229600" cy="42154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200" dirty="0"/>
              <a:t>El  </a:t>
            </a:r>
            <a:r>
              <a:rPr lang="es-CO" sz="2200" dirty="0" smtClean="0"/>
              <a:t>Jefe </a:t>
            </a:r>
            <a:r>
              <a:rPr lang="es-CO" sz="2200" dirty="0"/>
              <a:t>de N</a:t>
            </a:r>
            <a:r>
              <a:rPr lang="es-CO" sz="2200" dirty="0" smtClean="0"/>
              <a:t>úcleo Educativo </a:t>
            </a:r>
            <a:r>
              <a:rPr lang="es-CO" sz="2200" dirty="0"/>
              <a:t>o </a:t>
            </a:r>
            <a:r>
              <a:rPr lang="es-CO" sz="2200" dirty="0" smtClean="0"/>
              <a:t>Secretario </a:t>
            </a:r>
            <a:r>
              <a:rPr lang="es-CO" sz="2200" dirty="0"/>
              <a:t>de </a:t>
            </a:r>
            <a:r>
              <a:rPr lang="es-CO" sz="2200" dirty="0" smtClean="0"/>
              <a:t>Educación Municipal</a:t>
            </a:r>
            <a:r>
              <a:rPr lang="es-CO" sz="2200" dirty="0"/>
              <a:t>, </a:t>
            </a:r>
            <a:r>
              <a:rPr lang="es-CO" sz="2200" dirty="0" smtClean="0"/>
              <a:t>deberán entregar </a:t>
            </a:r>
            <a:r>
              <a:rPr lang="es-CO" sz="2200" dirty="0"/>
              <a:t>las experiencias por municipio hasta el día </a:t>
            </a:r>
            <a:r>
              <a:rPr lang="es-CO" sz="2200" dirty="0" smtClean="0"/>
              <a:t>26 </a:t>
            </a:r>
            <a:r>
              <a:rPr lang="es-CO" sz="2200" dirty="0"/>
              <a:t>de noviembre de 2013 en la Gerencia MANA, centro administrativo departamental José María Córdova </a:t>
            </a:r>
            <a:r>
              <a:rPr lang="es-CO" sz="2200" dirty="0" smtClean="0"/>
              <a:t>(la </a:t>
            </a:r>
            <a:r>
              <a:rPr lang="es-CO" sz="2200" dirty="0"/>
              <a:t>Alpujarra) piso 6 oficina </a:t>
            </a:r>
            <a:r>
              <a:rPr lang="es-CO" sz="2200" dirty="0" smtClean="0"/>
              <a:t>604.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08" y="4055517"/>
            <a:ext cx="17367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3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6160"/>
            <a:ext cx="8229600" cy="1187355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LISTADO DE FINALISTAS</a:t>
            </a:r>
            <a:endParaRPr lang="es-E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33515"/>
            <a:ext cx="8229600" cy="4092648"/>
          </a:xfrm>
        </p:spPr>
        <p:txBody>
          <a:bodyPr/>
          <a:lstStyle/>
          <a:p>
            <a:pPr marL="0" indent="0" algn="just">
              <a:buNone/>
            </a:pPr>
            <a:r>
              <a:rPr lang="es-CO" sz="2200" dirty="0" smtClean="0"/>
              <a:t>El </a:t>
            </a:r>
            <a:r>
              <a:rPr lang="es-CO" sz="2200" dirty="0"/>
              <a:t>comité departamental </a:t>
            </a:r>
            <a:r>
              <a:rPr lang="es-CO" sz="2200" dirty="0" smtClean="0"/>
              <a:t>publicará </a:t>
            </a:r>
            <a:r>
              <a:rPr lang="es-CO" sz="2200" dirty="0"/>
              <a:t>el listado de los finalistas  el día </a:t>
            </a:r>
            <a:r>
              <a:rPr lang="es-CO" sz="2200" dirty="0"/>
              <a:t>2</a:t>
            </a:r>
            <a:r>
              <a:rPr lang="es-CO" sz="2200" dirty="0" smtClean="0"/>
              <a:t> </a:t>
            </a:r>
            <a:r>
              <a:rPr lang="es-CO" sz="2200" dirty="0"/>
              <a:t>de </a:t>
            </a:r>
            <a:r>
              <a:rPr lang="es-CO" sz="2200" dirty="0" smtClean="0"/>
              <a:t>diciembre</a:t>
            </a:r>
            <a:r>
              <a:rPr lang="es-CO" sz="2200" dirty="0" smtClean="0"/>
              <a:t> </a:t>
            </a:r>
            <a:r>
              <a:rPr lang="es-CO" sz="2200" dirty="0"/>
              <a:t>del presente año en la red virtual </a:t>
            </a:r>
            <a:r>
              <a:rPr lang="es-CO" sz="2200" b="1" i="1" dirty="0"/>
              <a:t>“Construyendo con MANÁ”</a:t>
            </a:r>
            <a:r>
              <a:rPr lang="es-CO" sz="2200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28" y="3666439"/>
            <a:ext cx="223202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24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28049"/>
            <a:ext cx="8229600" cy="1269242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¿COMO SE ESTIMULARÁN LAS EXPERIENCIAS SIGNIFICATIVAS SELECCIONADAS?</a:t>
            </a:r>
            <a:endParaRPr lang="es-E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88107"/>
            <a:ext cx="8229600" cy="4038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 smtClean="0"/>
              <a:t>Las experiencias que ocupen los cinco primeros puestos recibirán reconocimiento (premio), durante el encuentro presencial de la red virtual </a:t>
            </a:r>
            <a:r>
              <a:rPr lang="es-ES" sz="2200" b="1" i="1" dirty="0" smtClean="0"/>
              <a:t>“CONSTRUYENDO CON MANÁ”, </a:t>
            </a:r>
            <a:r>
              <a:rPr lang="es-ES" sz="2200" dirty="0" smtClean="0"/>
              <a:t>que se realizará la primera semana de diciembre del año 2013.</a:t>
            </a:r>
            <a:endParaRPr lang="es-ES" sz="2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04" y="3866060"/>
            <a:ext cx="23431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320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381</Words>
  <Application>Microsoft Office PowerPoint</Application>
  <PresentationFormat>Presentación en pantalla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EXPERIENCIA SIGNIFICATIVA</vt:lpstr>
      <vt:lpstr>¿ QUE ES UNA EXPERIENCIA SIGNIFICATIVA? </vt:lpstr>
      <vt:lpstr>¿PORQUÉ RECONOCER UNA EXPERIENCIA SIGNIFICATIVA? </vt:lpstr>
      <vt:lpstr>¿COMO SE RECONOCERAN LAS EXPERIENCIAS SIGNIFICATIVAS A NIVEL LOCAL? </vt:lpstr>
      <vt:lpstr>¿COMO SE RECONOCERAN LAS EXPERIENCIAS SIGNIFICATIVAS A NIVEL DEPARTAMENTAL? </vt:lpstr>
      <vt:lpstr>CRITERIOS DE EVALUACIÓN </vt:lpstr>
      <vt:lpstr>FECHA MÁXIMA  DE RECEPCIÓN   DE EXPERIENCIAS </vt:lpstr>
      <vt:lpstr>LISTADO DE FINALISTAS</vt:lpstr>
      <vt:lpstr>¿COMO SE ESTIMULARÁN LAS EXPERIENCIAS SIGNIFICATIVAS SELECCIONADAS?</vt:lpstr>
      <vt:lpstr>Presentación de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Zapata Vásquez</dc:creator>
  <cp:lastModifiedBy>ELLA JOHANA MENDOZA PEDRAZA</cp:lastModifiedBy>
  <cp:revision>18</cp:revision>
  <dcterms:created xsi:type="dcterms:W3CDTF">2013-04-17T15:04:37Z</dcterms:created>
  <dcterms:modified xsi:type="dcterms:W3CDTF">2013-11-07T20:48:06Z</dcterms:modified>
</cp:coreProperties>
</file>